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8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43E9-1742-824E-9F73-E147AD0E57F1}" type="datetimeFigureOut">
              <a:rPr lang="en-US" smtClean="0"/>
              <a:pPr/>
              <a:t>3/10/12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978F-37D5-104C-A0CA-A2ADB268B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43E9-1742-824E-9F73-E147AD0E57F1}" type="datetimeFigureOut">
              <a:rPr lang="en-US" smtClean="0"/>
              <a:pPr/>
              <a:t>3/10/12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978F-37D5-104C-A0CA-A2ADB268B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43E9-1742-824E-9F73-E147AD0E57F1}" type="datetimeFigureOut">
              <a:rPr lang="en-US" smtClean="0"/>
              <a:pPr/>
              <a:t>3/10/12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978F-37D5-104C-A0CA-A2ADB268B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43E9-1742-824E-9F73-E147AD0E57F1}" type="datetimeFigureOut">
              <a:rPr lang="en-US" smtClean="0"/>
              <a:pPr/>
              <a:t>3/10/12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978F-37D5-104C-A0CA-A2ADB268B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43E9-1742-824E-9F73-E147AD0E57F1}" type="datetimeFigureOut">
              <a:rPr lang="en-US" smtClean="0"/>
              <a:pPr/>
              <a:t>3/10/12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978F-37D5-104C-A0CA-A2ADB268B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43E9-1742-824E-9F73-E147AD0E57F1}" type="datetimeFigureOut">
              <a:rPr lang="en-US" smtClean="0"/>
              <a:pPr/>
              <a:t>3/10/12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978F-37D5-104C-A0CA-A2ADB268B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43E9-1742-824E-9F73-E147AD0E57F1}" type="datetimeFigureOut">
              <a:rPr lang="en-US" smtClean="0"/>
              <a:pPr/>
              <a:t>3/10/12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978F-37D5-104C-A0CA-A2ADB268B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43E9-1742-824E-9F73-E147AD0E57F1}" type="datetimeFigureOut">
              <a:rPr lang="en-US" smtClean="0"/>
              <a:pPr/>
              <a:t>3/10/12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978F-37D5-104C-A0CA-A2ADB268B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43E9-1742-824E-9F73-E147AD0E57F1}" type="datetimeFigureOut">
              <a:rPr lang="en-US" smtClean="0"/>
              <a:pPr/>
              <a:t>3/10/12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978F-37D5-104C-A0CA-A2ADB268B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43E9-1742-824E-9F73-E147AD0E57F1}" type="datetimeFigureOut">
              <a:rPr lang="en-US" smtClean="0"/>
              <a:pPr/>
              <a:t>3/10/12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978F-37D5-104C-A0CA-A2ADB268B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43E9-1742-824E-9F73-E147AD0E57F1}" type="datetimeFigureOut">
              <a:rPr lang="en-US" smtClean="0"/>
              <a:pPr/>
              <a:t>3/10/12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978F-37D5-104C-A0CA-A2ADB268B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B43E9-1742-824E-9F73-E147AD0E57F1}" type="datetimeFigureOut">
              <a:rPr lang="en-US" smtClean="0"/>
              <a:pPr/>
              <a:t>3/10/12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7978F-37D5-104C-A0CA-A2ADB268B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181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109543"/>
          </a:xfrm>
        </p:spPr>
        <p:txBody>
          <a:bodyPr/>
          <a:lstStyle/>
          <a:p>
            <a:r>
              <a:rPr lang="en-US" dirty="0" smtClean="0"/>
              <a:t>Sunny Meadows Predictions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Sunny Meadows is a simulation game that allows you to choose the sizes of three populations: grass, rabbits, and foxes. Then, you watch the populations interact for 50 years. At the end of 50 years, </a:t>
            </a:r>
            <a:r>
              <a:rPr lang="en-US" dirty="0" smtClean="0"/>
              <a:t>you will be able to </a:t>
            </a:r>
            <a:r>
              <a:rPr lang="en-US" dirty="0" smtClean="0"/>
              <a:t>see how the biomass in each population has changed. Before you play the game, make some predictions about what you think will happen during the game.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initial population sizes will produce the largest </a:t>
            </a:r>
            <a:r>
              <a:rPr lang="en-US" b="1" dirty="0" smtClean="0"/>
              <a:t>fox </a:t>
            </a:r>
            <a:r>
              <a:rPr lang="en-US" dirty="0" smtClean="0"/>
              <a:t>biomass?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2326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initial population sizes will produce the largest </a:t>
            </a:r>
            <a:r>
              <a:rPr lang="en-US" b="1" dirty="0" smtClean="0"/>
              <a:t>overall </a:t>
            </a:r>
            <a:r>
              <a:rPr lang="en-US" dirty="0" smtClean="0"/>
              <a:t>biomass?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33686"/>
            <a:ext cx="8229600" cy="3892477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0904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initial population sizes will produce the most O</a:t>
            </a:r>
            <a:r>
              <a:rPr lang="en-US" baseline="-25000" dirty="0" smtClean="0"/>
              <a:t>2</a:t>
            </a:r>
            <a:r>
              <a:rPr lang="en-US" dirty="0" smtClean="0"/>
              <a:t> and the most CO</a:t>
            </a:r>
            <a:r>
              <a:rPr lang="en-US" baseline="-25000" dirty="0" smtClean="0"/>
              <a:t>2</a:t>
            </a:r>
            <a:r>
              <a:rPr lang="en-US" dirty="0" smtClean="0"/>
              <a:t> in the atmosphere?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95042"/>
            <a:ext cx="8229600" cy="3031121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122</Words>
  <Application>Microsoft Macintosh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Sunny Meadows Predictions</vt:lpstr>
      <vt:lpstr>The Game</vt:lpstr>
      <vt:lpstr>What initial population sizes will produce the largest fox biomass? </vt:lpstr>
      <vt:lpstr>What initial population sizes will produce the largest overall biomass?  </vt:lpstr>
      <vt:lpstr>What initial population sizes will produce the most O2 and the most CO2 in the atmosphere?  </vt:lpstr>
    </vt:vector>
  </TitlesOfParts>
  <Company>Rainbow Bridge International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Sunny Meadows Predictions</dc:title>
  <dc:creator>Hannah Miller</dc:creator>
  <cp:lastModifiedBy>Hannah Miller</cp:lastModifiedBy>
  <cp:revision>9</cp:revision>
  <dcterms:created xsi:type="dcterms:W3CDTF">2012-03-10T20:26:50Z</dcterms:created>
  <dcterms:modified xsi:type="dcterms:W3CDTF">2012-03-10T20:27:19Z</dcterms:modified>
</cp:coreProperties>
</file>